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256" r:id="rId4"/>
    <p:sldId id="335" r:id="rId5"/>
    <p:sldId id="336" r:id="rId6"/>
    <p:sldId id="382" r:id="rId7"/>
    <p:sldId id="262" r:id="rId8"/>
    <p:sldId id="259" r:id="rId9"/>
    <p:sldId id="263" r:id="rId10"/>
    <p:sldId id="258" r:id="rId11"/>
    <p:sldId id="257" r:id="rId12"/>
    <p:sldId id="270" r:id="rId13"/>
    <p:sldId id="272" r:id="rId14"/>
    <p:sldId id="268" r:id="rId15"/>
    <p:sldId id="269" r:id="rId16"/>
    <p:sldId id="264" r:id="rId17"/>
    <p:sldId id="265" r:id="rId18"/>
    <p:sldId id="266" r:id="rId19"/>
    <p:sldId id="394" r:id="rId20"/>
    <p:sldId id="260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823182-B460-40C6-8468-E7256447534C}" v="1" dt="2023-05-15T07:35:17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IE COLINA" userId="5688d1ad15764318" providerId="LiveId" clId="{79823182-B460-40C6-8468-E7256447534C}"/>
    <pc:docChg chg="modSld">
      <pc:chgData name="HERMIE COLINA" userId="5688d1ad15764318" providerId="LiveId" clId="{79823182-B460-40C6-8468-E7256447534C}" dt="2023-05-15T07:43:27.266" v="50" actId="113"/>
      <pc:docMkLst>
        <pc:docMk/>
      </pc:docMkLst>
      <pc:sldChg chg="modSp mod">
        <pc:chgData name="HERMIE COLINA" userId="5688d1ad15764318" providerId="LiveId" clId="{79823182-B460-40C6-8468-E7256447534C}" dt="2023-05-15T07:37:47.123" v="27" actId="1076"/>
        <pc:sldMkLst>
          <pc:docMk/>
          <pc:sldMk cId="1757384061" sldId="256"/>
        </pc:sldMkLst>
        <pc:spChg chg="mod">
          <ac:chgData name="HERMIE COLINA" userId="5688d1ad15764318" providerId="LiveId" clId="{79823182-B460-40C6-8468-E7256447534C}" dt="2023-05-15T07:37:46.013" v="26" actId="1076"/>
          <ac:spMkLst>
            <pc:docMk/>
            <pc:sldMk cId="1757384061" sldId="256"/>
            <ac:spMk id="2" creationId="{49F69FAA-FA3D-3B85-3A3D-D2CD90A1EE8B}"/>
          </ac:spMkLst>
        </pc:spChg>
        <pc:spChg chg="mod">
          <ac:chgData name="HERMIE COLINA" userId="5688d1ad15764318" providerId="LiveId" clId="{79823182-B460-40C6-8468-E7256447534C}" dt="2023-05-15T07:37:18.274" v="25" actId="2711"/>
          <ac:spMkLst>
            <pc:docMk/>
            <pc:sldMk cId="1757384061" sldId="256"/>
            <ac:spMk id="3" creationId="{E1D5B39D-8D9D-87C5-A751-20BD7256A435}"/>
          </ac:spMkLst>
        </pc:spChg>
        <pc:picChg chg="mod">
          <ac:chgData name="HERMIE COLINA" userId="5688d1ad15764318" providerId="LiveId" clId="{79823182-B460-40C6-8468-E7256447534C}" dt="2023-05-15T07:37:47.123" v="27" actId="1076"/>
          <ac:picMkLst>
            <pc:docMk/>
            <pc:sldMk cId="1757384061" sldId="256"/>
            <ac:picMk id="5" creationId="{1E01C86C-EFEA-A11F-D266-73C557CED6CF}"/>
          </ac:picMkLst>
        </pc:picChg>
      </pc:sldChg>
      <pc:sldChg chg="modSp mod">
        <pc:chgData name="HERMIE COLINA" userId="5688d1ad15764318" providerId="LiveId" clId="{79823182-B460-40C6-8468-E7256447534C}" dt="2023-05-14T11:25:21.530" v="0" actId="20577"/>
        <pc:sldMkLst>
          <pc:docMk/>
          <pc:sldMk cId="2049748574" sldId="263"/>
        </pc:sldMkLst>
        <pc:spChg chg="mod">
          <ac:chgData name="HERMIE COLINA" userId="5688d1ad15764318" providerId="LiveId" clId="{79823182-B460-40C6-8468-E7256447534C}" dt="2023-05-14T11:25:21.530" v="0" actId="20577"/>
          <ac:spMkLst>
            <pc:docMk/>
            <pc:sldMk cId="2049748574" sldId="263"/>
            <ac:spMk id="3" creationId="{3719A448-AC4F-87EF-949E-C22255894D23}"/>
          </ac:spMkLst>
        </pc:spChg>
      </pc:sldChg>
      <pc:sldChg chg="modSp mod">
        <pc:chgData name="HERMIE COLINA" userId="5688d1ad15764318" providerId="LiveId" clId="{79823182-B460-40C6-8468-E7256447534C}" dt="2023-05-15T07:36:59.359" v="24" actId="2711"/>
        <pc:sldMkLst>
          <pc:docMk/>
          <pc:sldMk cId="2274003985" sldId="273"/>
        </pc:sldMkLst>
        <pc:spChg chg="mod">
          <ac:chgData name="HERMIE COLINA" userId="5688d1ad15764318" providerId="LiveId" clId="{79823182-B460-40C6-8468-E7256447534C}" dt="2023-05-15T07:36:59.359" v="24" actId="2711"/>
          <ac:spMkLst>
            <pc:docMk/>
            <pc:sldMk cId="2274003985" sldId="273"/>
            <ac:spMk id="4" creationId="{DB92BC92-7CBE-44DD-24B8-16463DF8FBFC}"/>
          </ac:spMkLst>
        </pc:spChg>
      </pc:sldChg>
      <pc:sldChg chg="modSp mod">
        <pc:chgData name="HERMIE COLINA" userId="5688d1ad15764318" providerId="LiveId" clId="{79823182-B460-40C6-8468-E7256447534C}" dt="2023-05-15T07:39:07.425" v="36" actId="1076"/>
        <pc:sldMkLst>
          <pc:docMk/>
          <pc:sldMk cId="204551471" sldId="274"/>
        </pc:sldMkLst>
        <pc:spChg chg="mod">
          <ac:chgData name="HERMIE COLINA" userId="5688d1ad15764318" providerId="LiveId" clId="{79823182-B460-40C6-8468-E7256447534C}" dt="2023-05-15T07:39:07.425" v="36" actId="1076"/>
          <ac:spMkLst>
            <pc:docMk/>
            <pc:sldMk cId="204551471" sldId="274"/>
            <ac:spMk id="4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8:36.845" v="32" actId="1076"/>
          <ac:spMkLst>
            <pc:docMk/>
            <pc:sldMk cId="204551471" sldId="274"/>
            <ac:spMk id="6" creationId="{00000000-0000-0000-0000-000000000000}"/>
          </ac:spMkLst>
        </pc:spChg>
      </pc:sldChg>
      <pc:sldChg chg="modSp mod">
        <pc:chgData name="HERMIE COLINA" userId="5688d1ad15764318" providerId="LiveId" clId="{79823182-B460-40C6-8468-E7256447534C}" dt="2023-05-15T07:43:27.266" v="50" actId="113"/>
        <pc:sldMkLst>
          <pc:docMk/>
          <pc:sldMk cId="2153110034" sldId="394"/>
        </pc:sldMkLst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4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5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16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17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18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19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20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21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23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24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35:17.138" v="8" actId="1076"/>
          <ac:spMkLst>
            <pc:docMk/>
            <pc:sldMk cId="2153110034" sldId="394"/>
            <ac:spMk id="25" creationId="{00000000-0000-0000-0000-000000000000}"/>
          </ac:spMkLst>
        </pc:spChg>
        <pc:spChg chg="mod">
          <ac:chgData name="HERMIE COLINA" userId="5688d1ad15764318" providerId="LiveId" clId="{79823182-B460-40C6-8468-E7256447534C}" dt="2023-05-15T07:43:27.266" v="50" actId="113"/>
          <ac:spMkLst>
            <pc:docMk/>
            <pc:sldMk cId="2153110034" sldId="394"/>
            <ac:spMk id="27" creationId="{00000000-0000-0000-0000-000000000000}"/>
          </ac:spMkLst>
        </pc:spChg>
        <pc:grpChg chg="mod">
          <ac:chgData name="HERMIE COLINA" userId="5688d1ad15764318" providerId="LiveId" clId="{79823182-B460-40C6-8468-E7256447534C}" dt="2023-05-15T07:35:17.138" v="8" actId="1076"/>
          <ac:grpSpMkLst>
            <pc:docMk/>
            <pc:sldMk cId="2153110034" sldId="394"/>
            <ac:grpSpMk id="2" creationId="{00000000-0000-0000-0000-000000000000}"/>
          </ac:grpSpMkLst>
        </pc:grpChg>
        <pc:grpChg chg="mod">
          <ac:chgData name="HERMIE COLINA" userId="5688d1ad15764318" providerId="LiveId" clId="{79823182-B460-40C6-8468-E7256447534C}" dt="2023-05-15T07:35:17.138" v="8" actId="1076"/>
          <ac:grpSpMkLst>
            <pc:docMk/>
            <pc:sldMk cId="2153110034" sldId="394"/>
            <ac:grpSpMk id="6" creationId="{00000000-0000-0000-0000-000000000000}"/>
          </ac:grpSpMkLst>
        </pc:grpChg>
        <pc:grpChg chg="mod">
          <ac:chgData name="HERMIE COLINA" userId="5688d1ad15764318" providerId="LiveId" clId="{79823182-B460-40C6-8468-E7256447534C}" dt="2023-05-15T07:35:17.138" v="8" actId="1076"/>
          <ac:grpSpMkLst>
            <pc:docMk/>
            <pc:sldMk cId="2153110034" sldId="394"/>
            <ac:grpSpMk id="7" creationId="{00000000-0000-0000-0000-000000000000}"/>
          </ac:grpSpMkLst>
        </pc:grpChg>
        <pc:grpChg chg="mod">
          <ac:chgData name="HERMIE COLINA" userId="5688d1ad15764318" providerId="LiveId" clId="{79823182-B460-40C6-8468-E7256447534C}" dt="2023-05-15T07:35:17.138" v="8" actId="1076"/>
          <ac:grpSpMkLst>
            <pc:docMk/>
            <pc:sldMk cId="2153110034" sldId="394"/>
            <ac:grpSpMk id="8" creationId="{00000000-0000-0000-0000-000000000000}"/>
          </ac:grpSpMkLst>
        </pc:grpChg>
        <pc:grpChg chg="mod">
          <ac:chgData name="HERMIE COLINA" userId="5688d1ad15764318" providerId="LiveId" clId="{79823182-B460-40C6-8468-E7256447534C}" dt="2023-05-15T07:35:17.138" v="8" actId="1076"/>
          <ac:grpSpMkLst>
            <pc:docMk/>
            <pc:sldMk cId="2153110034" sldId="394"/>
            <ac:grpSpMk id="9" creationId="{00000000-0000-0000-0000-000000000000}"/>
          </ac:grpSpMkLst>
        </pc:grpChg>
      </pc:sldChg>
    </pc:docChg>
  </pc:docChgLst>
  <pc:docChgLst>
    <pc:chgData name="HERMIE COLINA '80" userId="5688d1ad15764318" providerId="LiveId" clId="{57132C4A-E9CF-41E1-A011-B6F2448B2479}"/>
    <pc:docChg chg="undo custSel delSld modSld">
      <pc:chgData name="HERMIE COLINA '80" userId="5688d1ad15764318" providerId="LiveId" clId="{57132C4A-E9CF-41E1-A011-B6F2448B2479}" dt="2023-05-10T08:04:13.699" v="1176" actId="20577"/>
      <pc:docMkLst>
        <pc:docMk/>
      </pc:docMkLst>
      <pc:sldChg chg="modSp mod">
        <pc:chgData name="HERMIE COLINA '80" userId="5688d1ad15764318" providerId="LiveId" clId="{57132C4A-E9CF-41E1-A011-B6F2448B2479}" dt="2023-05-10T03:55:26.575" v="970" actId="27636"/>
        <pc:sldMkLst>
          <pc:docMk/>
          <pc:sldMk cId="1757384061" sldId="256"/>
        </pc:sldMkLst>
        <pc:spChg chg="mod">
          <ac:chgData name="HERMIE COLINA '80" userId="5688d1ad15764318" providerId="LiveId" clId="{57132C4A-E9CF-41E1-A011-B6F2448B2479}" dt="2023-05-10T03:55:26.575" v="970" actId="27636"/>
          <ac:spMkLst>
            <pc:docMk/>
            <pc:sldMk cId="1757384061" sldId="256"/>
            <ac:spMk id="2" creationId="{49F69FAA-FA3D-3B85-3A3D-D2CD90A1EE8B}"/>
          </ac:spMkLst>
        </pc:spChg>
        <pc:spChg chg="mod">
          <ac:chgData name="HERMIE COLINA '80" userId="5688d1ad15764318" providerId="LiveId" clId="{57132C4A-E9CF-41E1-A011-B6F2448B2479}" dt="2023-05-10T03:18:41.983" v="919" actId="20577"/>
          <ac:spMkLst>
            <pc:docMk/>
            <pc:sldMk cId="1757384061" sldId="256"/>
            <ac:spMk id="3" creationId="{E1D5B39D-8D9D-87C5-A751-20BD7256A435}"/>
          </ac:spMkLst>
        </pc:spChg>
      </pc:sldChg>
      <pc:sldChg chg="modSp del mod">
        <pc:chgData name="HERMIE COLINA '80" userId="5688d1ad15764318" providerId="LiveId" clId="{57132C4A-E9CF-41E1-A011-B6F2448B2479}" dt="2023-05-10T03:17:11.661" v="898" actId="2696"/>
        <pc:sldMkLst>
          <pc:docMk/>
          <pc:sldMk cId="3112805213" sldId="256"/>
        </pc:sldMkLst>
        <pc:spChg chg="mod">
          <ac:chgData name="HERMIE COLINA '80" userId="5688d1ad15764318" providerId="LiveId" clId="{57132C4A-E9CF-41E1-A011-B6F2448B2479}" dt="2023-05-08T02:50:03.339" v="4" actId="20577"/>
          <ac:spMkLst>
            <pc:docMk/>
            <pc:sldMk cId="3112805213" sldId="256"/>
            <ac:spMk id="3" creationId="{E1D5B39D-8D9D-87C5-A751-20BD7256A435}"/>
          </ac:spMkLst>
        </pc:spChg>
      </pc:sldChg>
      <pc:sldChg chg="modSp mod">
        <pc:chgData name="HERMIE COLINA '80" userId="5688d1ad15764318" providerId="LiveId" clId="{57132C4A-E9CF-41E1-A011-B6F2448B2479}" dt="2023-05-08T03:01:00.641" v="8" actId="20577"/>
        <pc:sldMkLst>
          <pc:docMk/>
          <pc:sldMk cId="2430107987" sldId="265"/>
        </pc:sldMkLst>
        <pc:spChg chg="mod">
          <ac:chgData name="HERMIE COLINA '80" userId="5688d1ad15764318" providerId="LiveId" clId="{57132C4A-E9CF-41E1-A011-B6F2448B2479}" dt="2023-05-08T03:01:00.641" v="8" actId="20577"/>
          <ac:spMkLst>
            <pc:docMk/>
            <pc:sldMk cId="2430107987" sldId="265"/>
            <ac:spMk id="2" creationId="{1605E7DF-69EA-DFE0-B362-F0390A6847A4}"/>
          </ac:spMkLst>
        </pc:spChg>
      </pc:sldChg>
      <pc:sldChg chg="delSp modSp mod">
        <pc:chgData name="HERMIE COLINA '80" userId="5688d1ad15764318" providerId="LiveId" clId="{57132C4A-E9CF-41E1-A011-B6F2448B2479}" dt="2023-05-10T06:18:22.479" v="1127" actId="1076"/>
        <pc:sldMkLst>
          <pc:docMk/>
          <pc:sldMk cId="204551471" sldId="274"/>
        </pc:sldMkLst>
        <pc:spChg chg="del mod">
          <ac:chgData name="HERMIE COLINA '80" userId="5688d1ad15764318" providerId="LiveId" clId="{57132C4A-E9CF-41E1-A011-B6F2448B2479}" dt="2023-05-10T03:17:43.730" v="901"/>
          <ac:spMkLst>
            <pc:docMk/>
            <pc:sldMk cId="204551471" sldId="274"/>
            <ac:spMk id="3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6:18:22.479" v="1127" actId="1076"/>
          <ac:spMkLst>
            <pc:docMk/>
            <pc:sldMk cId="204551471" sldId="274"/>
            <ac:spMk id="4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3:19:28.312" v="920" actId="2711"/>
          <ac:spMkLst>
            <pc:docMk/>
            <pc:sldMk cId="204551471" sldId="274"/>
            <ac:spMk id="6" creationId="{00000000-0000-0000-0000-000000000000}"/>
          </ac:spMkLst>
        </pc:spChg>
        <pc:picChg chg="mod">
          <ac:chgData name="HERMIE COLINA '80" userId="5688d1ad15764318" providerId="LiveId" clId="{57132C4A-E9CF-41E1-A011-B6F2448B2479}" dt="2023-05-10T03:17:59.399" v="903" actId="1076"/>
          <ac:picMkLst>
            <pc:docMk/>
            <pc:sldMk cId="204551471" sldId="274"/>
            <ac:picMk id="7" creationId="{00000000-0000-0000-0000-000000000000}"/>
          </ac:picMkLst>
        </pc:picChg>
      </pc:sldChg>
      <pc:sldChg chg="modSp mod">
        <pc:chgData name="HERMIE COLINA '80" userId="5688d1ad15764318" providerId="LiveId" clId="{57132C4A-E9CF-41E1-A011-B6F2448B2479}" dt="2023-05-10T06:19:12.041" v="1128" actId="1076"/>
        <pc:sldMkLst>
          <pc:docMk/>
          <pc:sldMk cId="939724352" sldId="335"/>
        </pc:sldMkLst>
        <pc:spChg chg="mod">
          <ac:chgData name="HERMIE COLINA '80" userId="5688d1ad15764318" providerId="LiveId" clId="{57132C4A-E9CF-41E1-A011-B6F2448B2479}" dt="2023-05-10T06:19:12.041" v="1128" actId="1076"/>
          <ac:spMkLst>
            <pc:docMk/>
            <pc:sldMk cId="939724352" sldId="335"/>
            <ac:spMk id="2" creationId="{00000000-0000-0000-0000-000000000000}"/>
          </ac:spMkLst>
        </pc:spChg>
      </pc:sldChg>
      <pc:sldChg chg="modSp mod">
        <pc:chgData name="HERMIE COLINA '80" userId="5688d1ad15764318" providerId="LiveId" clId="{57132C4A-E9CF-41E1-A011-B6F2448B2479}" dt="2023-05-10T08:04:13.699" v="1176" actId="20577"/>
        <pc:sldMkLst>
          <pc:docMk/>
          <pc:sldMk cId="2470414101" sldId="336"/>
        </pc:sldMkLst>
        <pc:spChg chg="mod">
          <ac:chgData name="HERMIE COLINA '80" userId="5688d1ad15764318" providerId="LiveId" clId="{57132C4A-E9CF-41E1-A011-B6F2448B2479}" dt="2023-05-10T08:04:13.699" v="1176" actId="20577"/>
          <ac:spMkLst>
            <pc:docMk/>
            <pc:sldMk cId="2470414101" sldId="336"/>
            <ac:spMk id="2" creationId="{00000000-0000-0000-0000-000000000000}"/>
          </ac:spMkLst>
        </pc:spChg>
      </pc:sldChg>
      <pc:sldChg chg="modSp mod modAnim">
        <pc:chgData name="HERMIE COLINA '80" userId="5688d1ad15764318" providerId="LiveId" clId="{57132C4A-E9CF-41E1-A011-B6F2448B2479}" dt="2023-05-10T07:43:07.936" v="1129" actId="255"/>
        <pc:sldMkLst>
          <pc:docMk/>
          <pc:sldMk cId="2784468774" sldId="382"/>
        </pc:sldMkLst>
        <pc:spChg chg="mod">
          <ac:chgData name="HERMIE COLINA '80" userId="5688d1ad15764318" providerId="LiveId" clId="{57132C4A-E9CF-41E1-A011-B6F2448B2479}" dt="2023-05-10T07:43:07.936" v="1129" actId="255"/>
          <ac:spMkLst>
            <pc:docMk/>
            <pc:sldMk cId="2784468774" sldId="382"/>
            <ac:spMk id="2" creationId="{00000000-0000-0000-0000-000000000000}"/>
          </ac:spMkLst>
        </pc:spChg>
      </pc:sldChg>
      <pc:sldChg chg="delSp modSp mod">
        <pc:chgData name="HERMIE COLINA '80" userId="5688d1ad15764318" providerId="LiveId" clId="{57132C4A-E9CF-41E1-A011-B6F2448B2479}" dt="2023-05-10T07:51:27.826" v="1168" actId="1076"/>
        <pc:sldMkLst>
          <pc:docMk/>
          <pc:sldMk cId="2153110034" sldId="394"/>
        </pc:sldMkLst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4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5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16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17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18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19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20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21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3:22:50.174" v="952" actId="1076"/>
          <ac:spMkLst>
            <pc:docMk/>
            <pc:sldMk cId="2153110034" sldId="394"/>
            <ac:spMk id="22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23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24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25" creationId="{00000000-0000-0000-0000-000000000000}"/>
          </ac:spMkLst>
        </pc:spChg>
        <pc:spChg chg="mod">
          <ac:chgData name="HERMIE COLINA '80" userId="5688d1ad15764318" providerId="LiveId" clId="{57132C4A-E9CF-41E1-A011-B6F2448B2479}" dt="2023-05-10T07:51:27.826" v="1168" actId="1076"/>
          <ac:spMkLst>
            <pc:docMk/>
            <pc:sldMk cId="2153110034" sldId="394"/>
            <ac:spMk id="27" creationId="{00000000-0000-0000-0000-000000000000}"/>
          </ac:spMkLst>
        </pc:spChg>
        <pc:grpChg chg="mod">
          <ac:chgData name="HERMIE COLINA '80" userId="5688d1ad15764318" providerId="LiveId" clId="{57132C4A-E9CF-41E1-A011-B6F2448B2479}" dt="2023-05-10T07:51:27.826" v="1168" actId="1076"/>
          <ac:grpSpMkLst>
            <pc:docMk/>
            <pc:sldMk cId="2153110034" sldId="394"/>
            <ac:grpSpMk id="2" creationId="{00000000-0000-0000-0000-000000000000}"/>
          </ac:grpSpMkLst>
        </pc:grpChg>
        <pc:grpChg chg="mod">
          <ac:chgData name="HERMIE COLINA '80" userId="5688d1ad15764318" providerId="LiveId" clId="{57132C4A-E9CF-41E1-A011-B6F2448B2479}" dt="2023-05-10T07:51:27.826" v="1168" actId="1076"/>
          <ac:grpSpMkLst>
            <pc:docMk/>
            <pc:sldMk cId="2153110034" sldId="394"/>
            <ac:grpSpMk id="6" creationId="{00000000-0000-0000-0000-000000000000}"/>
          </ac:grpSpMkLst>
        </pc:grpChg>
        <pc:grpChg chg="mod">
          <ac:chgData name="HERMIE COLINA '80" userId="5688d1ad15764318" providerId="LiveId" clId="{57132C4A-E9CF-41E1-A011-B6F2448B2479}" dt="2023-05-10T07:51:27.826" v="1168" actId="1076"/>
          <ac:grpSpMkLst>
            <pc:docMk/>
            <pc:sldMk cId="2153110034" sldId="394"/>
            <ac:grpSpMk id="7" creationId="{00000000-0000-0000-0000-000000000000}"/>
          </ac:grpSpMkLst>
        </pc:grpChg>
        <pc:grpChg chg="mod">
          <ac:chgData name="HERMIE COLINA '80" userId="5688d1ad15764318" providerId="LiveId" clId="{57132C4A-E9CF-41E1-A011-B6F2448B2479}" dt="2023-05-10T07:51:27.826" v="1168" actId="1076"/>
          <ac:grpSpMkLst>
            <pc:docMk/>
            <pc:sldMk cId="2153110034" sldId="394"/>
            <ac:grpSpMk id="8" creationId="{00000000-0000-0000-0000-000000000000}"/>
          </ac:grpSpMkLst>
        </pc:grpChg>
        <pc:grpChg chg="mod">
          <ac:chgData name="HERMIE COLINA '80" userId="5688d1ad15764318" providerId="LiveId" clId="{57132C4A-E9CF-41E1-A011-B6F2448B2479}" dt="2023-05-10T07:51:27.826" v="1168" actId="1076"/>
          <ac:grpSpMkLst>
            <pc:docMk/>
            <pc:sldMk cId="2153110034" sldId="394"/>
            <ac:grpSpMk id="9" creationId="{00000000-0000-0000-0000-000000000000}"/>
          </ac:grpSpMkLst>
        </pc:grpChg>
        <pc:picChg chg="del">
          <ac:chgData name="HERMIE COLINA '80" userId="5688d1ad15764318" providerId="LiveId" clId="{57132C4A-E9CF-41E1-A011-B6F2448B2479}" dt="2023-05-10T02:54:08.177" v="9" actId="478"/>
          <ac:picMkLst>
            <pc:docMk/>
            <pc:sldMk cId="2153110034" sldId="394"/>
            <ac:picMk id="10" creationId="{736F7BFF-3558-529A-478B-E1A280F9CC4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B4C8-68D7-87D4-C9E7-79E08F283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6647D-C6FF-F4EB-E02C-C942AA71B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E7AB4-C3DF-BFD1-810B-4E4D3FB0C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F531C-E37C-6977-D532-83A860DD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FA1BA-21A9-5607-20B9-144ED0CD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2690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3E29-5AFA-E925-E998-A8F64023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EBC96-C17F-F46E-7658-2FF20C5F0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CA87-2B3F-E5A1-C9F3-B916898B3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13636-C9AB-5CFC-C385-3B5F2B86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87DD-DD36-5623-FE1A-9755B0AC4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4736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F1154-AADC-07CA-C7B9-EBF6FC1A7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326C5-B5A5-D6C5-4A0C-A93CBAF33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07941-CD2D-3654-C756-DF9DC6ED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4F629-B4DC-40F6-A1F7-A1781303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ABC54-695C-8D86-CC50-EC2B2C86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0856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3125" y="287347"/>
            <a:ext cx="9596967" cy="7191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numéro de diapositive 119"/>
          <p:cNvSpPr>
            <a:spLocks noGrp="1"/>
          </p:cNvSpPr>
          <p:nvPr>
            <p:ph type="sldNum" sz="quarter" idx="10"/>
          </p:nvPr>
        </p:nvSpPr>
        <p:spPr>
          <a:xfrm>
            <a:off x="10881791" y="6240474"/>
            <a:ext cx="7831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6EDFB-7240-4BC4-BDF1-49CFF03728E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233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0" y="1676400"/>
            <a:ext cx="61384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601" y="73436"/>
            <a:ext cx="2710431" cy="2136365"/>
            <a:chOff x="76200" y="73435"/>
            <a:chExt cx="2032823" cy="2136365"/>
          </a:xfrm>
        </p:grpSpPr>
        <p:sp>
          <p:nvSpPr>
            <p:cNvPr id="8" name="Rectangle 7"/>
            <p:cNvSpPr/>
            <p:nvPr/>
          </p:nvSpPr>
          <p:spPr>
            <a:xfrm>
              <a:off x="76200" y="73435"/>
              <a:ext cx="2032823" cy="2136365"/>
            </a:xfrm>
            <a:prstGeom prst="rect">
              <a:avLst/>
            </a:prstGeom>
            <a:gradFill flip="none" rotWithShape="0">
              <a:gsLst>
                <a:gs pos="0">
                  <a:schemeClr val="bg1">
                    <a:lumMod val="63000"/>
                  </a:schemeClr>
                </a:gs>
                <a:gs pos="49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alpha val="78000"/>
                    <a:lumMod val="8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80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65" b="89963" l="4819" r="899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3" r="8218" b="6907"/>
            <a:stretch/>
          </p:blipFill>
          <p:spPr bwMode="auto">
            <a:xfrm>
              <a:off x="170589" y="199626"/>
              <a:ext cx="1281152" cy="1254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87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9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6C01-F808-A19D-F2DB-08215960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81180-6BD6-9615-0874-547883BE3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EAD6B-359C-7882-34A2-06DD2B79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51816-9D8E-2D69-5F8C-2AF6B2A9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F3D-AB46-E216-52B0-B5BF5CDD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84783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3207-6985-40CB-9945-282AAF19182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55BA-0956-43C4-9C56-F0E52239B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95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3126" y="287349"/>
            <a:ext cx="9596967" cy="7191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numéro de diapositive 119"/>
          <p:cNvSpPr>
            <a:spLocks noGrp="1"/>
          </p:cNvSpPr>
          <p:nvPr>
            <p:ph type="sldNum" sz="quarter" idx="10"/>
          </p:nvPr>
        </p:nvSpPr>
        <p:spPr>
          <a:xfrm>
            <a:off x="10881793" y="6240476"/>
            <a:ext cx="7831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6EDFB-7240-4BC4-BDF1-49CFF03728E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27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C616-40AE-995A-780D-440C6CED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CCDF-D065-F565-7182-813DF977F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4FF2-5337-FD88-728C-9A720E71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EA97B-5569-0F16-1681-FF1F6BBE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A6E21-A6F3-D3E8-3123-C218D8599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0844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908D-229A-3383-E64F-8E895DCB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BC7CE-2837-1EFF-33C8-0B5901104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33450-72B0-A095-0BAF-E201B3117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55C3D-4F80-2155-5326-8712411F2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542B0-A4C0-3D12-C48D-CDBC089F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F8712-02F3-9BC2-A4C3-AC35EEF5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576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35F3-A96A-1089-26F9-0E57EB7E3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70F2D-87DE-AA90-003C-E40B90B04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FA242-6239-3042-6152-62BCF3E23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70DA9-53F9-6699-FFE2-5EF20268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907ED-AB72-7777-AA48-81192AF5B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A5DAF8-C132-CC44-E9A7-E4A973C0D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5CBD7-60C3-413B-C403-B6408E7AA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47B923-12E6-EB37-332B-FB1CF596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3206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C543-06D1-9488-3431-4CAE7713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A31589-6A1F-C5A3-C37E-50844D27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4313E-44EF-21ED-7647-5C1CBC90B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D2FAF-F67C-0C8F-33E6-ACAED442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1783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60236-BE83-22C4-6AB0-EEBB7832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CF0A5-7C64-BB58-78A5-68CF3CBD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3620D-5298-914A-2634-6AE2D105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209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C529E-03B5-5526-53AD-F2028922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0C338-D116-1263-40AF-11B4A400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90FE0-BE05-7E7E-7563-AC2562B14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B881C-BED7-7446-B985-9B932C73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86C8E-B0F0-0103-C4C3-919374FF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D0BA2-9CCD-7082-23E2-B105FD06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2741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96E01-3736-77F5-A106-03F30310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2DE51-60AD-27E2-9CDD-38381F816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13B91-FACE-624D-C11D-F98A88672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0AF08-CAA5-4884-E611-90001A20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AA6C5-1055-B915-5740-FDEC659D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CC44D-1344-4811-C4EA-529760A3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3495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3994E-7385-03C0-9359-062FAD13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74E48-D6A5-E99A-89A2-97B7F164F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14885-37BA-D50C-EE6B-9CBBAFD25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11047-F288-455D-8862-BADBAF84F598}" type="datetimeFigureOut">
              <a:rPr lang="en-PH" smtClean="0"/>
              <a:t>15/05/2023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74D7F-5C03-95B3-9870-B19B6DEFA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F0A53-7DA2-A3A8-E4F6-7817D95E8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43057-00DA-4490-88AB-733F4AFCE32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78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tint val="80000"/>
                <a:satMod val="300000"/>
                <a:alpha val="5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9938" y="6400801"/>
            <a:ext cx="2178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D473207-6985-40CB-9945-282AAF19182D}" type="datetimeFigureOut">
              <a:rPr lang="en-US" smtClean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24601"/>
            <a:ext cx="6096000" cy="380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>
                <a:latin typeface="Monotype Corsiva"/>
                <a:ea typeface="Calibri"/>
                <a:cs typeface="Arial"/>
              </a:rPr>
              <a:t>Security is the bridge to every goal… to every dream.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356351"/>
            <a:ext cx="223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31655BA-0956-43C4-9C56-F0E52239B5E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1601" y="73436"/>
            <a:ext cx="2710431" cy="2136365"/>
            <a:chOff x="76200" y="73435"/>
            <a:chExt cx="2032823" cy="2136365"/>
          </a:xfrm>
        </p:grpSpPr>
        <p:sp>
          <p:nvSpPr>
            <p:cNvPr id="9" name="Rectangle 8"/>
            <p:cNvSpPr/>
            <p:nvPr/>
          </p:nvSpPr>
          <p:spPr>
            <a:xfrm>
              <a:off x="76200" y="73435"/>
              <a:ext cx="2032823" cy="2136365"/>
            </a:xfrm>
            <a:prstGeom prst="rect">
              <a:avLst/>
            </a:prstGeom>
            <a:gradFill flip="none" rotWithShape="0">
              <a:gsLst>
                <a:gs pos="0">
                  <a:schemeClr val="bg1">
                    <a:lumMod val="63000"/>
                  </a:schemeClr>
                </a:gs>
                <a:gs pos="49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alpha val="78000"/>
                    <a:lumMod val="8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sz="1800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65" b="89963" l="4819" r="899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3" r="8218" b="6907"/>
            <a:stretch/>
          </p:blipFill>
          <p:spPr bwMode="auto">
            <a:xfrm>
              <a:off x="170589" y="199626"/>
              <a:ext cx="1281152" cy="1254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913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51744" y="3051699"/>
            <a:ext cx="9128588" cy="13785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PHILIPPINE MILITARY ACADEMY</a:t>
            </a:r>
          </a:p>
          <a:p>
            <a:r>
              <a:rPr lang="en-US" sz="4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RETIREES ASSOCIATION, INC.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32" y="381000"/>
            <a:ext cx="189100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09700" y="5041040"/>
            <a:ext cx="10439399" cy="6892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Corporate Security as a Business or Profession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145232" y="13138"/>
            <a:ext cx="1891004" cy="28824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5" b="89963" l="4819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3" r="8218" b="6907"/>
          <a:stretch/>
        </p:blipFill>
        <p:spPr bwMode="auto">
          <a:xfrm>
            <a:off x="4962577" y="613299"/>
            <a:ext cx="225631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6FCC-1C2A-99EB-5CF8-B4757685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013A-E8B5-A364-AC61-2CCE6DA93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1CB08-3FE3-8ACD-D109-48B67403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0CEA8F-A784-524B-AAC2-8B045E75487B}"/>
              </a:ext>
            </a:extLst>
          </p:cNvPr>
          <p:cNvSpPr txBox="1"/>
          <p:nvPr/>
        </p:nvSpPr>
        <p:spPr>
          <a:xfrm>
            <a:off x="558800" y="5473383"/>
            <a:ext cx="1132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What does good military leadership teach us about HR?</a:t>
            </a:r>
            <a:endParaRPr lang="en-PH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1BFC4-53ED-8C11-B9E2-1853B0D61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" t="5324" r="1333" b="27111"/>
          <a:stretch/>
        </p:blipFill>
        <p:spPr>
          <a:xfrm>
            <a:off x="457200" y="614997"/>
            <a:ext cx="11419840" cy="544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5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0DC22-9BCE-8C76-22A2-67D58C7DB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68" t="16148" r="1877" b="6518"/>
          <a:stretch/>
        </p:blipFill>
        <p:spPr>
          <a:xfrm>
            <a:off x="6096000" y="924560"/>
            <a:ext cx="6096000" cy="6156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0578B-18DE-29F3-2592-099FC0BDC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0" t="17392" b="7681"/>
          <a:stretch/>
        </p:blipFill>
        <p:spPr>
          <a:xfrm>
            <a:off x="0" y="782320"/>
            <a:ext cx="7874000" cy="20456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A4C614-A2FB-81C3-134C-7C8A522490B4}"/>
              </a:ext>
            </a:extLst>
          </p:cNvPr>
          <p:cNvSpPr/>
          <p:nvPr/>
        </p:nvSpPr>
        <p:spPr>
          <a:xfrm>
            <a:off x="6096000" y="3027680"/>
            <a:ext cx="701040" cy="40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94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33BA-E8F4-AB2B-89C8-392F8B37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CBF1B-475C-92BD-F470-48A64981F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33C81-C915-2C2E-0DD5-560110D45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7112" r="6875" b="7260"/>
          <a:stretch/>
        </p:blipFill>
        <p:spPr>
          <a:xfrm>
            <a:off x="-1" y="0"/>
            <a:ext cx="12280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8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05AE-3BA0-8B03-2AEF-9E47EC47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B562D-C28E-6845-473D-B06969B26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42E8F-3644-4446-30CD-4D2E91251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" t="7703" r="2416" b="7259"/>
          <a:stretch/>
        </p:blipFill>
        <p:spPr>
          <a:xfrm>
            <a:off x="0" y="-1"/>
            <a:ext cx="122678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0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2393-FF5D-75B7-43B5-D96DB59D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F73FE-6C3A-175E-0FF5-7BA91183D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64"/>
          <a:stretch/>
        </p:blipFill>
        <p:spPr>
          <a:xfrm>
            <a:off x="399394" y="163952"/>
            <a:ext cx="5862320" cy="1661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06702-8A77-EE3F-9FE1-76A3736D1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64"/>
          <a:stretch/>
        </p:blipFill>
        <p:spPr>
          <a:xfrm>
            <a:off x="6219276" y="163952"/>
            <a:ext cx="5573330" cy="16616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578050-C86D-0D3D-1133-2C9A12D0B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06" y="1896819"/>
            <a:ext cx="11391900" cy="5064442"/>
          </a:xfrm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en-AU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BEST PRACTICES </a:t>
            </a:r>
            <a:r>
              <a:rPr lang="en-AU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in Corporate Security As a Leader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Internal Awareness</a:t>
            </a: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Clarity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Walk and Talk</a:t>
            </a: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Take Initiative</a:t>
            </a:r>
          </a:p>
          <a:p>
            <a:pPr marL="2171700" lvl="4" indent="-3429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5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Common Language/Communicate Effectively</a:t>
            </a:r>
          </a:p>
          <a:p>
            <a:pPr marL="2171700" lvl="4" indent="-3429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5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Adaptability</a:t>
            </a:r>
          </a:p>
          <a:p>
            <a:pPr marL="2171700" lvl="4" indent="-3429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5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Level Headedness</a:t>
            </a:r>
          </a:p>
          <a:p>
            <a:pPr marL="2171700" lvl="4" indent="-3429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5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Enable The Business/Develop Strong Business Acumen</a:t>
            </a:r>
          </a:p>
          <a:p>
            <a:pPr marL="4114800" lvl="8" indent="-4572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9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Corporate Backing</a:t>
            </a:r>
          </a:p>
          <a:p>
            <a:pPr marL="4114800" lvl="8" indent="-4572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9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Reduce Silos</a:t>
            </a:r>
          </a:p>
          <a:p>
            <a:pPr marL="4114800" lvl="8" indent="-4572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9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Maintain Positive Attitude</a:t>
            </a:r>
          </a:p>
          <a:p>
            <a:pPr marL="4114800" lvl="8" indent="-457200">
              <a:lnSpc>
                <a:spcPct val="160000"/>
              </a:lnSpc>
              <a:spcBef>
                <a:spcPts val="0"/>
              </a:spcBef>
              <a:buFont typeface="+mj-lt"/>
              <a:buAutoNum type="arabicPeriod" startAt="9"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Demonstrating a Strong Work Ethic</a:t>
            </a:r>
            <a:endParaRPr lang="en-SG" sz="2000" dirty="0">
              <a:solidFill>
                <a:schemeClr val="bg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50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94B660-EC19-7942-5373-ACA4B3EC5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90"/>
          <a:stretch/>
        </p:blipFill>
        <p:spPr>
          <a:xfrm>
            <a:off x="53056" y="-65722"/>
            <a:ext cx="12138944" cy="3494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5E7DF-69EA-DFE0-B362-F0390A68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34" y="41351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accent4"/>
                </a:solidFill>
                <a:latin typeface="Bookman Old Style" panose="02050604050505020204" pitchFamily="18" charset="0"/>
              </a:rPr>
              <a:t>Security </a:t>
            </a:r>
            <a:br>
              <a:rPr lang="en-AU" b="1" dirty="0">
                <a:solidFill>
                  <a:schemeClr val="accent4"/>
                </a:solidFill>
                <a:latin typeface="Bookman Old Style" panose="02050604050505020204" pitchFamily="18" charset="0"/>
              </a:rPr>
            </a:br>
            <a:r>
              <a:rPr lang="en-AU" b="1" dirty="0">
                <a:solidFill>
                  <a:schemeClr val="accent4"/>
                </a:solidFill>
                <a:latin typeface="Bookman Old Style" panose="02050604050505020204" pitchFamily="18" charset="0"/>
              </a:rPr>
              <a:t>as </a:t>
            </a:r>
            <a:br>
              <a:rPr lang="en-AU" b="1" dirty="0">
                <a:solidFill>
                  <a:schemeClr val="accent4"/>
                </a:solidFill>
                <a:latin typeface="Bookman Old Style" panose="02050604050505020204" pitchFamily="18" charset="0"/>
              </a:rPr>
            </a:br>
            <a:r>
              <a:rPr lang="en-AU" sz="4000" b="1" dirty="0">
                <a:solidFill>
                  <a:srgbClr val="92D050"/>
                </a:solidFill>
                <a:latin typeface="Bookman Old Style" panose="02050604050505020204" pitchFamily="18" charset="0"/>
              </a:rPr>
              <a:t>BUSINESS-ENABLER</a:t>
            </a:r>
            <a:endParaRPr lang="en-PH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CC2AD-4F10-E19F-01E8-45FB3E52D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0" y="3718560"/>
            <a:ext cx="7158246" cy="294608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SG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Protecting Company Assets</a:t>
            </a:r>
          </a:p>
          <a:p>
            <a:pPr marL="342900" indent="-342900">
              <a:buFont typeface="+mj-lt"/>
              <a:buAutoNum type="arabicPeriod"/>
            </a:pPr>
            <a:r>
              <a:rPr lang="en-SG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Building Customer Trust</a:t>
            </a:r>
          </a:p>
          <a:p>
            <a:pPr marL="342900" indent="-342900">
              <a:buFont typeface="+mj-lt"/>
              <a:buAutoNum type="arabicPeriod"/>
            </a:pPr>
            <a:r>
              <a:rPr lang="en-SG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Complying with Regulations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SG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Supporting Innovation</a:t>
            </a:r>
          </a:p>
          <a:p>
            <a:pPr marL="342900" indent="-342900">
              <a:buFont typeface="+mj-lt"/>
              <a:buAutoNum type="arabicPeriod"/>
            </a:pPr>
            <a:r>
              <a:rPr lang="en-SG" sz="2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Providing Competitive Advantage</a:t>
            </a:r>
          </a:p>
          <a:p>
            <a:endParaRPr lang="en-P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07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F6801-81CD-D9DF-3F9A-A6DF4021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643" y="-439202"/>
            <a:ext cx="7660358" cy="1774385"/>
          </a:xfrm>
        </p:spPr>
        <p:txBody>
          <a:bodyPr anchor="b">
            <a:noAutofit/>
          </a:bodyPr>
          <a:lstStyle/>
          <a:p>
            <a:pPr algn="ctr"/>
            <a:r>
              <a:rPr lang="en-AU" sz="2800" b="1" dirty="0">
                <a:solidFill>
                  <a:schemeClr val="accent4">
                    <a:lumMod val="60000"/>
                    <a:lumOff val="40000"/>
                    <a:alpha val="60000"/>
                  </a:schemeClr>
                </a:solidFill>
                <a:latin typeface="Bookman Old Style" panose="02050604050505020204" pitchFamily="18" charset="0"/>
              </a:rPr>
              <a:t>COST CENTRE TO VALUE GENERATION</a:t>
            </a:r>
            <a:br>
              <a:rPr lang="en-AU" sz="2800" b="1" dirty="0">
                <a:solidFill>
                  <a:schemeClr val="accent4">
                    <a:lumMod val="60000"/>
                    <a:lumOff val="40000"/>
                    <a:alpha val="60000"/>
                  </a:schemeClr>
                </a:solidFill>
                <a:latin typeface="Bookman Old Style" panose="02050604050505020204" pitchFamily="18" charset="0"/>
              </a:rPr>
            </a:br>
            <a:r>
              <a:rPr lang="en-AU" sz="2400" b="1" dirty="0">
                <a:solidFill>
                  <a:schemeClr val="accent4">
                    <a:lumMod val="60000"/>
                    <a:lumOff val="40000"/>
                    <a:alpha val="6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AU" sz="2400" b="1" dirty="0">
                <a:solidFill>
                  <a:schemeClr val="bg1">
                    <a:lumMod val="95000"/>
                    <a:alpha val="60000"/>
                  </a:schemeClr>
                </a:solidFill>
                <a:latin typeface="Bookman Old Style" panose="02050604050505020204" pitchFamily="18" charset="0"/>
              </a:rPr>
              <a:t>CHANGING SECURITY PERCEPTION</a:t>
            </a:r>
            <a:endParaRPr lang="en-PH" sz="2400" dirty="0">
              <a:solidFill>
                <a:schemeClr val="bg1">
                  <a:lumMod val="95000"/>
                  <a:alpha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C8BF1-7435-3517-62F8-98E4C87AD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9" y="1640379"/>
            <a:ext cx="6258930" cy="453182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AU" sz="4000" b="1" u="sng" dirty="0">
                <a:solidFill>
                  <a:srgbClr val="92D050"/>
                </a:solidFill>
                <a:latin typeface="Bookman Old Style" panose="02050604050505020204" pitchFamily="18" charset="0"/>
              </a:rPr>
              <a:t>Strategies to Pursue</a:t>
            </a:r>
          </a:p>
          <a:p>
            <a:pPr marL="0" indent="0">
              <a:buNone/>
            </a:pPr>
            <a:endParaRPr lang="en-SG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SG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Focus on Positive Outcomes</a:t>
            </a:r>
          </a:p>
          <a:p>
            <a:pPr marL="342900" indent="-342900">
              <a:buFont typeface="+mj-lt"/>
              <a:buAutoNum type="arabicPeriod"/>
            </a:pPr>
            <a:r>
              <a:rPr lang="en-SG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Measure the ROI of Security</a:t>
            </a:r>
          </a:p>
          <a:p>
            <a:pPr marL="342900" indent="-342900">
              <a:buFont typeface="+mj-lt"/>
              <a:buAutoNum type="arabicPeriod"/>
            </a:pPr>
            <a:r>
              <a:rPr lang="en-SG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Communicate the Risks</a:t>
            </a:r>
          </a:p>
          <a:p>
            <a:pPr marL="342900" indent="-342900">
              <a:buFont typeface="+mj-lt"/>
              <a:buAutoNum type="arabicPeriod"/>
            </a:pPr>
            <a:r>
              <a:rPr lang="en-SG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Involve Senior Leadership</a:t>
            </a:r>
          </a:p>
          <a:p>
            <a:pPr marL="342900" indent="-342900">
              <a:buFont typeface="+mj-lt"/>
              <a:buAutoNum type="arabicPeriod"/>
            </a:pPr>
            <a:r>
              <a:rPr lang="en-SG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Leverage Security to Create        New Opportunities</a:t>
            </a:r>
            <a:endParaRPr lang="en-PH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DD878-6740-3AC5-9549-52F9EFA6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9" y="1640379"/>
            <a:ext cx="4376161" cy="38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8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B6EDFB-7240-4BC4-BDF1-49CFF03728E1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grpSp>
        <p:nvGrpSpPr>
          <p:cNvPr id="9" name="Group 8"/>
          <p:cNvGrpSpPr/>
          <p:nvPr/>
        </p:nvGrpSpPr>
        <p:grpSpPr>
          <a:xfrm>
            <a:off x="1912611" y="1165933"/>
            <a:ext cx="7986758" cy="5439666"/>
            <a:chOff x="346081" y="1083744"/>
            <a:chExt cx="7986758" cy="5582421"/>
          </a:xfrm>
        </p:grpSpPr>
        <p:grpSp>
          <p:nvGrpSpPr>
            <p:cNvPr id="7" name="Group 6"/>
            <p:cNvGrpSpPr/>
            <p:nvPr/>
          </p:nvGrpSpPr>
          <p:grpSpPr>
            <a:xfrm>
              <a:off x="4620497" y="2947137"/>
              <a:ext cx="1424344" cy="3088083"/>
              <a:chOff x="3769697" y="2852099"/>
              <a:chExt cx="1157060" cy="3088083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3769697" y="2852099"/>
                <a:ext cx="1142154" cy="308808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 bwMode="auto">
              <a:xfrm>
                <a:off x="3818280" y="3095813"/>
                <a:ext cx="1108477" cy="21017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54000" rIns="0" bIns="5400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u="sng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Intelligence and Investigation</a:t>
                </a:r>
                <a:r>
                  <a:rPr lang="en-US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: </a:t>
                </a:r>
              </a:p>
              <a:p>
                <a:pPr algn="ctr"/>
                <a:r>
                  <a:rPr lang="en-US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Create and develop intelligence and investigation support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16545" y="2863437"/>
              <a:ext cx="1424499" cy="3062212"/>
              <a:chOff x="914727" y="2863437"/>
              <a:chExt cx="1169116" cy="3062212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914727" y="2863437"/>
                <a:ext cx="1169116" cy="306221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 bwMode="auto">
              <a:xfrm>
                <a:off x="1005975" y="3112118"/>
                <a:ext cx="986619" cy="2322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54000" rIns="0" bIns="5400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u="sng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Governance, Risk Management and Compliance</a:t>
                </a:r>
                <a:r>
                  <a:rPr lang="en-US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algn="ctr"/>
                <a:r>
                  <a:rPr lang="en-US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Enforce company P&amp;P, and government  regulations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562092" y="2947137"/>
              <a:ext cx="1479078" cy="3073549"/>
              <a:chOff x="2297809" y="2947136"/>
              <a:chExt cx="1239376" cy="3073549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2297809" y="2947136"/>
                <a:ext cx="1239376" cy="307354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2430438" y="3161324"/>
                <a:ext cx="1028634" cy="2322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54000" rIns="0" bIns="5400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u="sng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Business Resilience</a:t>
                </a:r>
                <a:r>
                  <a:rPr lang="en-US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algn="ctr"/>
                <a:r>
                  <a:rPr lang="en-US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Provide support in the recovery of business from significant disruptions  and disasters</a:t>
                </a:r>
              </a:p>
            </p:txBody>
          </p:sp>
        </p:grpSp>
        <p:sp>
          <p:nvSpPr>
            <p:cNvPr id="21" name="Isosceles Triangle 20"/>
            <p:cNvSpPr/>
            <p:nvPr/>
          </p:nvSpPr>
          <p:spPr bwMode="auto">
            <a:xfrm>
              <a:off x="346081" y="1083744"/>
              <a:ext cx="7986758" cy="1972963"/>
            </a:xfrm>
            <a:prstGeom prst="triangle">
              <a:avLst>
                <a:gd name="adj" fmla="val 50467"/>
              </a:avLst>
            </a:prstGeom>
            <a:solidFill>
              <a:srgbClr val="41719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2353063" y="1699725"/>
              <a:ext cx="3991087" cy="1501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54000" rIns="0" bIns="5400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u="sng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Mission</a:t>
              </a:r>
              <a:r>
                <a:rPr lang="en-US" sz="1400" b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: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To be an </a:t>
              </a:r>
              <a:r>
                <a:rPr lang="en-US" sz="1600" b="1" i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efficient</a:t>
              </a:r>
              <a:r>
                <a:rPr lang="en-US" sz="1400" b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and</a:t>
              </a:r>
              <a:r>
                <a:rPr lang="en-US" sz="1400" b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 </a:t>
              </a:r>
              <a:r>
                <a:rPr lang="en-US" sz="1600" b="1" i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reliable</a:t>
              </a:r>
              <a:r>
                <a:rPr lang="en-US" sz="1600" b="1" dirty="0">
                  <a:latin typeface="Bookman Old Style" panose="02050604050505020204" pitchFamily="18" charset="0"/>
                  <a:cs typeface="Calibri" panose="020F0502020204030204" pitchFamily="34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business</a:t>
              </a:r>
              <a:r>
                <a:rPr lang="en-US" sz="1400" b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partner that supports the </a:t>
              </a:r>
              <a:r>
                <a:rPr lang="en-US" sz="1600" b="1" i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sustainability</a:t>
              </a:r>
              <a:r>
                <a:rPr lang="en-US" sz="1400" b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of the company through the protection  of its assets.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719998" y="5835168"/>
              <a:ext cx="53974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u="sng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Engagement and Communication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Close collaboration with all business stakeholders and functions of the organizations</a:t>
              </a:r>
              <a:endPara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67041" y="5633895"/>
              <a:ext cx="7594302" cy="98520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Bookman Old Style" panose="02050604050505020204" pitchFamily="18" charset="0"/>
                  <a:cs typeface="Calibri" panose="020F0502020204030204" pitchFamily="34" charset="0"/>
                </a:rPr>
                <a:t>Efficient and Agile Organization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62415" y="3056706"/>
              <a:ext cx="1364537" cy="2577188"/>
              <a:chOff x="6562415" y="3056706"/>
              <a:chExt cx="1364537" cy="2577188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6562415" y="3056706"/>
                <a:ext cx="1364537" cy="257718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dirty="0"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 bwMode="auto">
              <a:xfrm>
                <a:off x="6662858" y="3206383"/>
                <a:ext cx="1163649" cy="1833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54000" rIns="0" bIns="54000" numCol="1" rtlCol="0" anchor="b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300" b="1" u="sng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Engagement &amp; Comms</a:t>
                </a:r>
              </a:p>
              <a:p>
                <a:pPr algn="ctr"/>
                <a:endParaRPr lang="en-US" sz="1300" dirty="0">
                  <a:latin typeface="Bookman Old Style" panose="02050604050505020204" pitchFamily="18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  </a:t>
                </a:r>
                <a:r>
                  <a:rPr lang="en-PH" sz="1400" dirty="0">
                    <a:latin typeface="Bookman Old Style" panose="02050604050505020204" pitchFamily="18" charset="0"/>
                    <a:cs typeface="Calibri" panose="020F0502020204030204" pitchFamily="34" charset="0"/>
                  </a:rPr>
                  <a:t>Closely collaborate with business stakeholders</a:t>
                </a:r>
                <a:endParaRPr lang="en-US" sz="1400" dirty="0">
                  <a:latin typeface="Bookman Old Style" panose="0205060405050502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76082" y="-25924"/>
            <a:ext cx="12172950" cy="1213088"/>
          </a:xfrm>
        </p:spPr>
        <p:txBody>
          <a:bodyPr>
            <a:noAutofit/>
          </a:bodyPr>
          <a:lstStyle/>
          <a:p>
            <a:r>
              <a:rPr lang="en-US" b="1" u="sng" dirty="0">
                <a:latin typeface="Bookman Old Style" panose="02050604050505020204" pitchFamily="18" charset="0"/>
              </a:rPr>
              <a:t>Security Management Framework</a:t>
            </a:r>
          </a:p>
        </p:txBody>
      </p:sp>
    </p:spTree>
    <p:extLst>
      <p:ext uri="{BB962C8B-B14F-4D97-AF65-F5344CB8AC3E}">
        <p14:creationId xmlns:p14="http://schemas.microsoft.com/office/powerpoint/2010/main" val="2153110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4BB1DC-26F9-4CB6-7990-8A872E02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15"/>
            <a:ext cx="5443324" cy="6825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FD656-DCF5-E89A-A266-753A601E7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45" t="3980" r="3067" b="20125"/>
          <a:stretch/>
        </p:blipFill>
        <p:spPr>
          <a:xfrm>
            <a:off x="6256865" y="1539773"/>
            <a:ext cx="5291667" cy="37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outdoor, sunset, sky, sun&#10;&#10;Description automatically generated">
            <a:extLst>
              <a:ext uri="{FF2B5EF4-FFF2-40B4-BE49-F238E27FC236}">
                <a16:creationId xmlns:a16="http://schemas.microsoft.com/office/drawing/2014/main" id="{1E01C86C-EFEA-A11F-D266-73C557CED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>
          <a:xfrm>
            <a:off x="-3048" y="29677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69FAA-FA3D-3B85-3A3D-D2CD90A1E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392" y="2993849"/>
            <a:ext cx="11247120" cy="14314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CORPORATE SECURITY PROFESSION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: </a:t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A small step or giant leap?</a:t>
            </a:r>
            <a:endParaRPr lang="en-PH" sz="5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5B39D-8D9D-87C5-A751-20BD7256A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5919" y="5141026"/>
            <a:ext cx="5743171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  <a:latin typeface="Bookman Old Style" panose="02050604050505020204" pitchFamily="18" charset="0"/>
              </a:rPr>
              <a:t>HERMIE G. COLINA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Bookman Old Style" panose="02050604050505020204" pitchFamily="18" charset="0"/>
              </a:rPr>
              <a:t>PMA MAPITAGAN CLASS 1980</a:t>
            </a:r>
            <a:endParaRPr lang="en-PH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5C7FE-D57D-8A83-BBEB-493FCE5B3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479" y="5071012"/>
            <a:ext cx="1238579" cy="12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84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F36F-24F4-349A-8795-E9163383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7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thank  you</a:t>
            </a:r>
            <a:endParaRPr lang="en-PH" sz="8000" b="1" dirty="0">
              <a:solidFill>
                <a:schemeClr val="accent4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92BC92-7CBE-44DD-24B8-16463DF8FBFC}"/>
              </a:ext>
            </a:extLst>
          </p:cNvPr>
          <p:cNvSpPr txBox="1">
            <a:spLocks/>
          </p:cNvSpPr>
          <p:nvPr/>
        </p:nvSpPr>
        <p:spPr>
          <a:xfrm>
            <a:off x="5497243" y="4202794"/>
            <a:ext cx="5743171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Bookman Old Style" panose="02050604050505020204" pitchFamily="18" charset="0"/>
              </a:rPr>
              <a:t>HERMIE G. COLINA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Bookman Old Style" panose="02050604050505020204" pitchFamily="18" charset="0"/>
              </a:rPr>
              <a:t>PMA MAPITAGAN CLASS 1980</a:t>
            </a:r>
            <a:endParaRPr lang="en-PH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CA67C-F3A0-1B4F-3506-0F67A964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844" y="4151490"/>
            <a:ext cx="1238579" cy="12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0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7868" y="1077930"/>
            <a:ext cx="1068940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Presentation Roadmap</a:t>
            </a:r>
          </a:p>
          <a:p>
            <a:pPr algn="ctr"/>
            <a:endParaRPr lang="en-US" sz="28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 </a:t>
            </a:r>
            <a:endParaRPr lang="en-PH" sz="20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marL="8001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Transitioning from Military to Corporate Sector</a:t>
            </a:r>
          </a:p>
          <a:p>
            <a:pPr marL="8001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Cultural Differences (Military vs Corporate) </a:t>
            </a:r>
          </a:p>
          <a:p>
            <a:pPr marL="8001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Succeeding in the Corporate World as Security Leader</a:t>
            </a:r>
          </a:p>
          <a:p>
            <a:pPr marL="827088" indent="-457200" algn="just">
              <a:spcAft>
                <a:spcPts val="6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Security as Business Enabler</a:t>
            </a:r>
          </a:p>
          <a:p>
            <a:pPr marL="827088" indent="-457200" algn="just">
              <a:spcAft>
                <a:spcPts val="6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Cost Centre to Value Generation – Changing the Perception of Security</a:t>
            </a:r>
          </a:p>
          <a:p>
            <a:pPr marL="827088" indent="-457200" algn="just">
              <a:spcAft>
                <a:spcPts val="600"/>
              </a:spcAft>
              <a:buFont typeface="+mj-lt"/>
              <a:buAutoNum type="arabicPeriod" startAt="4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Security Management Framework – Best Practice</a:t>
            </a:r>
          </a:p>
        </p:txBody>
      </p:sp>
    </p:spTree>
    <p:extLst>
      <p:ext uri="{BB962C8B-B14F-4D97-AF65-F5344CB8AC3E}">
        <p14:creationId xmlns:p14="http://schemas.microsoft.com/office/powerpoint/2010/main" val="9397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2090" y="1011148"/>
            <a:ext cx="89898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Desired Outcomes</a:t>
            </a:r>
          </a:p>
          <a:p>
            <a:pPr algn="ctr"/>
            <a:endParaRPr lang="en-US" sz="28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endParaRPr lang="en-US" sz="22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At the end of this Webinar, you would have:</a:t>
            </a:r>
            <a:endParaRPr lang="en-PH" sz="2400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 </a:t>
            </a:r>
          </a:p>
          <a:p>
            <a:pPr marL="803275" indent="-457200" algn="just">
              <a:buFontTx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Obtained a clear understanding and appreciation of the skills and experiences that </a:t>
            </a:r>
            <a:r>
              <a:rPr lang="en-US" sz="2400" b="1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you can </a:t>
            </a: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bring to the Corporate World.</a:t>
            </a:r>
          </a:p>
          <a:p>
            <a:pPr marL="803275" indent="-457200" algn="just">
              <a:buFontTx/>
              <a:buAutoNum type="arabicPeriod"/>
            </a:pPr>
            <a:endParaRPr lang="en-US" sz="24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marL="803275" indent="-457200" algn="just">
              <a:buFontTx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Gained understanding about the differences between Cultures (Military and Corporate) and how to navigate them.</a:t>
            </a:r>
          </a:p>
          <a:p>
            <a:pPr marL="346075" algn="just"/>
            <a:endParaRPr lang="en-US" sz="2400" b="1" dirty="0">
              <a:solidFill>
                <a:srgbClr val="000000"/>
              </a:solidFill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041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567" y="1047025"/>
            <a:ext cx="907036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Desired Outcomes</a:t>
            </a:r>
            <a:endParaRPr lang="en-US" sz="28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endParaRPr lang="en-US" sz="24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marL="346075" algn="just"/>
            <a:endParaRPr lang="en-US" sz="24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marL="803275" indent="-457200" algn="just">
              <a:buFont typeface="+mj-lt"/>
              <a:buAutoNum type="arabicPeriod" startAt="3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Learned how to facilitate a smooth transition and adjustments that need to be made in a corporate environment.</a:t>
            </a:r>
          </a:p>
          <a:p>
            <a:pPr marL="803275" indent="-457200" algn="just">
              <a:buFont typeface="+mj-lt"/>
              <a:buAutoNum type="arabicPeriod" startAt="3"/>
            </a:pPr>
            <a:endParaRPr lang="en-US" sz="24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marL="803275" indent="-457200" algn="just">
              <a:buFont typeface="+mj-lt"/>
              <a:buAutoNum type="arabicPeriod" startAt="3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Known the Best Practices on how to become a successful Corporate Security Leader.</a:t>
            </a:r>
          </a:p>
          <a:p>
            <a:pPr marL="803275" indent="-457200" algn="just">
              <a:buFont typeface="+mj-lt"/>
              <a:buAutoNum type="arabicPeriod" startAt="3"/>
            </a:pPr>
            <a:endParaRPr lang="en-US" sz="2400" b="1" dirty="0">
              <a:solidFill>
                <a:srgbClr val="0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marL="803275" indent="-457200" algn="just">
              <a:buFont typeface="+mj-lt"/>
              <a:buAutoNum type="arabicPeriod" startAt="3"/>
            </a:pPr>
            <a:r>
              <a:rPr lang="en-US" sz="2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</a:rPr>
              <a:t>Seen a sample Strategic Security Management Framework.</a:t>
            </a:r>
          </a:p>
        </p:txBody>
      </p:sp>
    </p:spTree>
    <p:extLst>
      <p:ext uri="{BB962C8B-B14F-4D97-AF65-F5344CB8AC3E}">
        <p14:creationId xmlns:p14="http://schemas.microsoft.com/office/powerpoint/2010/main" val="27844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0A1F-E17E-775A-FCD2-10CE670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399" y="1452245"/>
            <a:ext cx="5435601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Transitioning </a:t>
            </a:r>
            <a:b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from military </a:t>
            </a:r>
            <a:b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to corporate sector</a:t>
            </a:r>
            <a:endParaRPr lang="en-PH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56E6-B143-5745-ECD3-A10DF5632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0" y="3260566"/>
            <a:ext cx="5212080" cy="3063875"/>
          </a:xfrm>
        </p:spPr>
        <p:txBody>
          <a:bodyPr/>
          <a:lstStyle/>
          <a:p>
            <a:pPr marL="0" indent="0">
              <a:buNone/>
            </a:pPr>
            <a:r>
              <a:rPr lang="en-AU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“Can be very</a:t>
            </a:r>
            <a:r>
              <a:rPr lang="en-AU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AU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challenging</a:t>
            </a:r>
            <a:r>
              <a:rPr lang="en-AU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 and </a:t>
            </a:r>
            <a:r>
              <a:rPr lang="en-AU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frustrating</a:t>
            </a:r>
            <a:r>
              <a:rPr lang="en-AU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>
              <a:buNone/>
            </a:pPr>
            <a:r>
              <a:rPr lang="en-AU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but with the </a:t>
            </a:r>
            <a:r>
              <a:rPr lang="en-AU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right mindset</a:t>
            </a:r>
            <a:r>
              <a:rPr lang="en-AU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, it can be </a:t>
            </a:r>
            <a:r>
              <a:rPr lang="en-AU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successful</a:t>
            </a:r>
            <a:r>
              <a:rPr lang="en-AU" sz="28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AU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and </a:t>
            </a:r>
            <a:r>
              <a:rPr lang="en-AU" sz="28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rewarding experience</a:t>
            </a:r>
            <a:r>
              <a:rPr lang="en-AU" sz="28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  <a:endParaRPr lang="en-SG" sz="28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PH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C4FD0-2BEF-D19A-695B-8E83485AA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46" t="5816" r="746" b="10736"/>
          <a:stretch/>
        </p:blipFill>
        <p:spPr>
          <a:xfrm>
            <a:off x="-50800" y="599440"/>
            <a:ext cx="6807199" cy="59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91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CE26-C164-0A80-B951-D4356308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E6DB-7F7E-3E84-C321-85D338B05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AA378-E314-AECD-362E-03F13A432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54957-B920-565E-1364-152F7A4DE698}"/>
              </a:ext>
            </a:extLst>
          </p:cNvPr>
          <p:cNvSpPr txBox="1"/>
          <p:nvPr/>
        </p:nvSpPr>
        <p:spPr>
          <a:xfrm>
            <a:off x="182880" y="6488668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dirty="0"/>
              <a:t>www.military-transition.org</a:t>
            </a:r>
          </a:p>
        </p:txBody>
      </p:sp>
    </p:spTree>
    <p:extLst>
      <p:ext uri="{BB962C8B-B14F-4D97-AF65-F5344CB8AC3E}">
        <p14:creationId xmlns:p14="http://schemas.microsoft.com/office/powerpoint/2010/main" val="1067319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9A448-AC4F-87EF-949E-C2225589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502" y="220718"/>
            <a:ext cx="7831259" cy="6637282"/>
          </a:xfrm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Start Early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Translate Your Skills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Get Certified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Build Your Network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Consider Additional 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Be Flexible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Understand The Differences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Learn The Language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Adjust to the Work Environment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Emphasize Transferable 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Skills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Seek Support</a:t>
            </a:r>
          </a:p>
          <a:p>
            <a:pPr marL="514350" indent="-514350">
              <a:buFont typeface="+mj-lt"/>
              <a:buAutoNum type="arabicPeriod"/>
            </a:pPr>
            <a:endParaRPr lang="en-PH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8AA78-CE4B-1FBD-EE4D-86485A959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04" y="1524887"/>
            <a:ext cx="5044635" cy="4076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7497E-7E6B-210E-777B-7955BD7D30F8}"/>
              </a:ext>
            </a:extLst>
          </p:cNvPr>
          <p:cNvSpPr txBox="1"/>
          <p:nvPr/>
        </p:nvSpPr>
        <p:spPr>
          <a:xfrm>
            <a:off x="664780" y="493897"/>
            <a:ext cx="6710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PRACTICAL TIPS</a:t>
            </a:r>
          </a:p>
        </p:txBody>
      </p:sp>
    </p:spTree>
    <p:extLst>
      <p:ext uri="{BB962C8B-B14F-4D97-AF65-F5344CB8AC3E}">
        <p14:creationId xmlns:p14="http://schemas.microsoft.com/office/powerpoint/2010/main" val="204974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AE49457C-0715-F6E4-8246-E1B25DCF8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6" r="23883" b="9998"/>
          <a:stretch/>
        </p:blipFill>
        <p:spPr>
          <a:xfrm>
            <a:off x="328580" y="723455"/>
            <a:ext cx="4475698" cy="55600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BAA98-7BD6-3FAD-EB6D-BF35F933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002" y="536964"/>
            <a:ext cx="4110197" cy="594653"/>
          </a:xfrm>
        </p:spPr>
        <p:txBody>
          <a:bodyPr anchor="b">
            <a:normAutofit/>
          </a:bodyPr>
          <a:lstStyle/>
          <a:p>
            <a:pPr algn="ctr"/>
            <a:r>
              <a:rPr lang="en-AU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CULTURAL DIFFERENCES: </a:t>
            </a:r>
            <a:br>
              <a:rPr lang="en-AU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</a:br>
            <a:r>
              <a:rPr lang="en-AU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Military vs. Corporate</a:t>
            </a:r>
            <a:endParaRPr lang="en-PH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7681E-127C-5DEA-B61C-EF08B671C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001" y="2447337"/>
            <a:ext cx="4110198" cy="3075480"/>
          </a:xfrm>
        </p:spPr>
        <p:txBody>
          <a:bodyPr anchor="t">
            <a:normAutofit/>
          </a:bodyPr>
          <a:lstStyle/>
          <a:p>
            <a:endParaRPr lang="en-PH" sz="20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1ADBB3-4B79-323F-F978-E87FBB51BB8A}"/>
              </a:ext>
            </a:extLst>
          </p:cNvPr>
          <p:cNvSpPr/>
          <p:nvPr/>
        </p:nvSpPr>
        <p:spPr>
          <a:xfrm>
            <a:off x="4866290" y="0"/>
            <a:ext cx="732571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P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5DBCD-02EF-0619-DC9D-4EFB71B84869}"/>
              </a:ext>
            </a:extLst>
          </p:cNvPr>
          <p:cNvSpPr txBox="1"/>
          <p:nvPr/>
        </p:nvSpPr>
        <p:spPr>
          <a:xfrm>
            <a:off x="4704079" y="650402"/>
            <a:ext cx="7487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CULTURAL DIFFERENCES:</a:t>
            </a:r>
          </a:p>
          <a:p>
            <a:pPr algn="ctr"/>
            <a:r>
              <a:rPr lang="en-US" sz="3600" b="1" dirty="0">
                <a:solidFill>
                  <a:srgbClr val="92D050"/>
                </a:solidFill>
                <a:latin typeface="Bookman Old Style" panose="02050604050505020204" pitchFamily="18" charset="0"/>
              </a:rPr>
              <a:t>Military vs Corporate</a:t>
            </a:r>
            <a:endParaRPr lang="en-PH" sz="3600" b="1" dirty="0">
              <a:solidFill>
                <a:srgbClr val="92D05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FFECD-4037-9251-83CF-0F667B9ACA01}"/>
              </a:ext>
            </a:extLst>
          </p:cNvPr>
          <p:cNvSpPr txBox="1"/>
          <p:nvPr/>
        </p:nvSpPr>
        <p:spPr>
          <a:xfrm>
            <a:off x="5507285" y="2087304"/>
            <a:ext cx="59817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Mission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Structure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Leadership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Culture of Risk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AU" sz="2800" b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Performance Measurement</a:t>
            </a:r>
          </a:p>
          <a:p>
            <a:pPr marL="342900" indent="-342900">
              <a:buFont typeface="+mj-lt"/>
              <a:buAutoNum type="arabicPeriod"/>
            </a:pPr>
            <a:endParaRPr lang="en-SG" dirty="0">
              <a:solidFill>
                <a:schemeClr val="bg1">
                  <a:lumMod val="95000"/>
                </a:schemeClr>
              </a:solidFill>
              <a:latin typeface="Franklin Gothic Book" panose="020B050202010402020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D03CC-1DF7-BC12-D7AF-63DB3C91DCAC}"/>
              </a:ext>
            </a:extLst>
          </p:cNvPr>
          <p:cNvSpPr txBox="1"/>
          <p:nvPr/>
        </p:nvSpPr>
        <p:spPr>
          <a:xfrm>
            <a:off x="5236669" y="5699325"/>
            <a:ext cx="6522940" cy="523220"/>
          </a:xfrm>
          <a:prstGeom prst="rect">
            <a:avLst/>
          </a:prstGeom>
          <a:noFill/>
          <a:ln w="63500" cap="rnd" cmpd="sng">
            <a:solidFill>
              <a:srgbClr val="FFC000">
                <a:alpha val="90000"/>
              </a:srgb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B0F0"/>
                </a:solidFill>
                <a:latin typeface="Bookman Old Style" panose="02050604050505020204" pitchFamily="18" charset="0"/>
              </a:rPr>
              <a:t> VALUES    GOALS     PRACTICES</a:t>
            </a:r>
            <a:endParaRPr lang="en-SG" sz="2800" b="1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52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504</Words>
  <Application>Microsoft Office PowerPoint</Application>
  <PresentationFormat>Widescreen</PresentationFormat>
  <Paragraphs>104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Franklin Gothic Book</vt:lpstr>
      <vt:lpstr>Monotype Corsiva</vt:lpstr>
      <vt:lpstr>Times New Roman</vt:lpstr>
      <vt:lpstr>Office Theme</vt:lpstr>
      <vt:lpstr>1_Office Theme</vt:lpstr>
      <vt:lpstr>PowerPoint Presentation</vt:lpstr>
      <vt:lpstr>CORPORATE SECURITY PROFESSION:  A small step or giant leap?</vt:lpstr>
      <vt:lpstr>PowerPoint Presentation</vt:lpstr>
      <vt:lpstr>PowerPoint Presentation</vt:lpstr>
      <vt:lpstr>PowerPoint Presentation</vt:lpstr>
      <vt:lpstr>Transitioning  from military  to corporate sector</vt:lpstr>
      <vt:lpstr>PowerPoint Presentation</vt:lpstr>
      <vt:lpstr>PowerPoint Presentation</vt:lpstr>
      <vt:lpstr>CULTURAL DIFFERENCES:  Military vs. 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  as  BUSINESS-ENABLER</vt:lpstr>
      <vt:lpstr>COST CENTRE TO VALUE GENERATION  CHANGING SECURITY PERCEPTION</vt:lpstr>
      <vt:lpstr>Security Management Framework</vt:lpstr>
      <vt:lpstr>PowerPoint Presentation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bongg.drr@gmail.com</dc:creator>
  <cp:lastModifiedBy>HERMIE COLINA</cp:lastModifiedBy>
  <cp:revision>5</cp:revision>
  <dcterms:created xsi:type="dcterms:W3CDTF">2023-05-04T05:27:10Z</dcterms:created>
  <dcterms:modified xsi:type="dcterms:W3CDTF">2023-05-15T07:43:27Z</dcterms:modified>
</cp:coreProperties>
</file>